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3" r:id="rId1"/>
  </p:sldMasterIdLst>
  <p:notesMasterIdLst>
    <p:notesMasterId r:id="rId30"/>
  </p:notesMasterIdLst>
  <p:sldIdLst>
    <p:sldId id="256" r:id="rId2"/>
    <p:sldId id="279" r:id="rId3"/>
    <p:sldId id="274" r:id="rId4"/>
    <p:sldId id="273" r:id="rId5"/>
    <p:sldId id="272" r:id="rId6"/>
    <p:sldId id="282" r:id="rId7"/>
    <p:sldId id="281" r:id="rId8"/>
    <p:sldId id="280" r:id="rId9"/>
    <p:sldId id="275" r:id="rId10"/>
    <p:sldId id="283" r:id="rId11"/>
    <p:sldId id="285" r:id="rId12"/>
    <p:sldId id="284" r:id="rId13"/>
    <p:sldId id="276" r:id="rId14"/>
    <p:sldId id="286" r:id="rId15"/>
    <p:sldId id="277" r:id="rId16"/>
    <p:sldId id="287" r:id="rId17"/>
    <p:sldId id="278" r:id="rId18"/>
    <p:sldId id="288" r:id="rId19"/>
    <p:sldId id="290" r:id="rId20"/>
    <p:sldId id="289" r:id="rId21"/>
    <p:sldId id="298" r:id="rId22"/>
    <p:sldId id="297" r:id="rId23"/>
    <p:sldId id="296" r:id="rId24"/>
    <p:sldId id="295" r:id="rId25"/>
    <p:sldId id="294" r:id="rId26"/>
    <p:sldId id="293" r:id="rId27"/>
    <p:sldId id="292" r:id="rId28"/>
    <p:sldId id="291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 varScale="1">
        <p:scale>
          <a:sx n="83" d="100"/>
          <a:sy n="83" d="100"/>
        </p:scale>
        <p:origin x="-9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E655B2-4445-4817-A668-6833D8173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28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Lucida Grande CY" pitchFamily="-32" charset="-52"/>
        <a:cs typeface="Lucida Grande CY" pitchFamily="-32" charset="-5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2767BDEE-3032-4753-96EE-9EB7EE8BB7D7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2767BDEE-3032-4753-96EE-9EB7EE8BB7D7}" type="slidenum">
              <a:rPr lang="en-US" sz="1200" smtClean="0"/>
              <a:pPr eaLnBrk="1" hangingPunct="1"/>
              <a:t>11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2767BDEE-3032-4753-96EE-9EB7EE8BB7D7}" type="slidenum">
              <a:rPr lang="en-US" sz="1200" smtClean="0"/>
              <a:pPr eaLnBrk="1" hangingPunct="1"/>
              <a:t>12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7E659CE1-C4F2-4FD0-96DB-C2275B114938}" type="slidenum">
              <a:rPr lang="en-US" sz="1200" smtClean="0"/>
              <a:pPr eaLnBrk="1" hangingPunct="1"/>
              <a:t>13</a:t>
            </a:fld>
            <a:endParaRPr 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7E659CE1-C4F2-4FD0-96DB-C2275B114938}" type="slidenum">
              <a:rPr lang="en-US" sz="1200" smtClean="0"/>
              <a:pPr eaLnBrk="1" hangingPunct="1"/>
              <a:t>14</a:t>
            </a:fld>
            <a:endParaRPr 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377CACC6-F26B-40EB-B6C4-7FC60EB8EFA2}" type="slidenum">
              <a:rPr lang="en-US" sz="1200" smtClean="0"/>
              <a:pPr eaLnBrk="1" hangingPunct="1"/>
              <a:t>15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377CACC6-F26B-40EB-B6C4-7FC60EB8EFA2}" type="slidenum">
              <a:rPr lang="en-US" sz="1200" smtClean="0"/>
              <a:pPr eaLnBrk="1" hangingPunct="1"/>
              <a:t>16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17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18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19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20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7E659CE1-C4F2-4FD0-96DB-C2275B114938}" type="slidenum">
              <a:rPr lang="en-US" sz="1200" smtClean="0"/>
              <a:pPr eaLnBrk="1" hangingPunct="1"/>
              <a:t>3</a:t>
            </a:fld>
            <a:endParaRPr 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21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22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23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24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25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26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27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28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377CACC6-F26B-40EB-B6C4-7FC60EB8EFA2}" type="slidenum">
              <a:rPr lang="en-US" sz="1200" smtClean="0"/>
              <a:pPr eaLnBrk="1" hangingPunct="1"/>
              <a:t>4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5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6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7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13D8A59F-877B-4D12-9610-19A8DF3771EE}" type="slidenum">
              <a:rPr lang="en-US" sz="1200" smtClean="0"/>
              <a:pPr eaLnBrk="1" hangingPunct="1"/>
              <a:t>8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2767BDEE-3032-4753-96EE-9EB7EE8BB7D7}" type="slidenum">
              <a:rPr lang="en-US" sz="1200" smtClean="0"/>
              <a:pPr eaLnBrk="1" hangingPunct="1"/>
              <a:t>9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Lucida Grande CY" pitchFamily="-32" charset="-52"/>
                <a:cs typeface="Lucida Grande CY" pitchFamily="-32" charset="-52"/>
              </a:defRPr>
            </a:lvl9pPr>
          </a:lstStyle>
          <a:p>
            <a:pPr eaLnBrk="1" hangingPunct="1"/>
            <a:fld id="{2767BDEE-3032-4753-96EE-9EB7EE8BB7D7}" type="slidenum">
              <a:rPr lang="en-US" sz="1200" smtClean="0"/>
              <a:pPr eaLnBrk="1" hangingPunct="1"/>
              <a:t>10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12954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28194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3581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ABF5-3982-4D8A-9529-854570625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9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A88D-42DD-417E-A97A-DCE8EB9AB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500" y="533400"/>
            <a:ext cx="1943100" cy="5562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33400"/>
            <a:ext cx="5676900" cy="5562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DFE88-9897-4087-8F3D-2927909DB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4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8D40F-BD26-4454-AEC2-EAD579098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5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D078F-E544-43C1-A7CF-A56FA7582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7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B35EA-6397-4CC5-8947-CB89ECEC3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7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FFBD-D569-493B-9B39-A90C19723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9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8A01E-48BE-431A-8893-C7E475A7B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5E41-77DA-43A1-A0E8-E27DD233B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4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0F849-BF60-4F5B-B965-71DE01FDC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2A697-1467-4B04-8784-3D0B52CD1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urier" pitchFamily="-32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urier" pitchFamily="-32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urier" pitchFamily="-32" charset="0"/>
                <a:ea typeface="+mn-ea"/>
              </a:defRPr>
            </a:lvl1pPr>
          </a:lstStyle>
          <a:p>
            <a:pPr>
              <a:defRPr/>
            </a:pPr>
            <a:fld id="{096070A0-6345-42DB-996E-603B2459B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pitchFamily="-32" charset="0"/>
          <a:ea typeface="ＭＳ Ｐゴシック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35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10000"/>
        <a:buBlip>
          <a:blip r:embed="rId1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78200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764704"/>
            <a:ext cx="48245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Ф.М. Достоевский</a:t>
            </a:r>
          </a:p>
          <a:p>
            <a:pPr algn="ctr"/>
            <a:endParaRPr lang="ru-RU" sz="3600" b="1" dirty="0"/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Сентиментальный роман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 «Белые ночи»</a:t>
            </a:r>
          </a:p>
          <a:p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3513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Петербургская природа весной напоминает герою чахлую и больную девушку, которая на какой-то миг вдруг становится неизъяснимо прекрасной. Возвращаясь счастливым домой поздно вечером, Мечтатель замечает женщину — она стоит, склонившись над парапетом канала, и плачет. Девушка быстро уходит. Герой идет за ней, не решаясь приблизиться. К девушке пристает пьяный, и Мечтатель бросается ей на помощь. Дальше они идут вместе. </a:t>
            </a:r>
          </a:p>
        </p:txBody>
      </p:sp>
    </p:spTree>
    <p:extLst>
      <p:ext uri="{BB962C8B-B14F-4D97-AF65-F5344CB8AC3E}">
        <p14:creationId xmlns:p14="http://schemas.microsoft.com/office/powerpoint/2010/main" val="3693493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257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     Мечтатель в восторге от неожиданной встречи, говорит девушке, что завтра вечером снова придет к каналу и будет ее ждать. Девушка соглашается прийти, но предупреждает Мечтателя, чтобы он не подумал, будто она назначает ему свидание. Она шутливо предупреждает его, чтобы он в нее не влюблялся, она готова только на дружбу с ним. Завтра они встретятся. Герой счастлив.</a:t>
            </a:r>
          </a:p>
        </p:txBody>
      </p:sp>
    </p:spTree>
    <p:extLst>
      <p:ext uri="{BB962C8B-B14F-4D97-AF65-F5344CB8AC3E}">
        <p14:creationId xmlns:p14="http://schemas.microsoft.com/office/powerpoint/2010/main" val="39076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6156176" cy="675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338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14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116632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НОЧЬ ВТОРАЯ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Они встречаются. Девушка просит Мечтателя рассказать о себе. Сама она живет со слепой бабушкой, которая два года назад начала ее пришпиливать к своему платью. Так они целый день и сидят: бабушка вслепую вяжет, а внучка читает ей книгу. Это длится уже два года. Девушка просит молодого человека рассказать свою историю. Тот говорит ей, что он — мечтатель. </a:t>
            </a:r>
          </a:p>
        </p:txBody>
      </p:sp>
    </p:spTree>
    <p:extLst>
      <p:ext uri="{BB962C8B-B14F-4D97-AF65-F5344CB8AC3E}">
        <p14:creationId xmlns:p14="http://schemas.microsoft.com/office/powerpoint/2010/main" val="278906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72" y="0"/>
            <a:ext cx="91188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Есть такие типы в потаенных углах Петербурга. В общении с людьми они теряются, смущаются, не знают, о чем говорить, но наедине такой человек счастлив, он живет “своею особенною” жизнью, он погружен в мечты.</a:t>
            </a:r>
            <a:r>
              <a:rPr lang="ru-RU" sz="3600" dirty="0"/>
              <a:t>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Что он только себе не представляет — дружбу с Гофманом, Варфоломеевскую ночь, сражение при Березине и многое, многое другое. </a:t>
            </a:r>
          </a:p>
        </p:txBody>
      </p:sp>
    </p:spTree>
    <p:extLst>
      <p:ext uri="{BB962C8B-B14F-4D97-AF65-F5344CB8AC3E}">
        <p14:creationId xmlns:p14="http://schemas.microsoft.com/office/powerpoint/2010/main" val="3103568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Мечтатель боится, что Настенька (так, оказывается, зовут девушку) будет смеяться над ним, но она только спрашивает его с робким участием: “Неужели и в самом деле вы так прожили всю свою жизнь?”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По ее мнению, так жить нельзя. Герой согласен с ней. Он благодарит Настеньку за то, что она подарила ему два вечера настоящей жизни. Настенька обещает ему, что не бросит его.</a:t>
            </a:r>
          </a:p>
        </p:txBody>
      </p:sp>
    </p:spTree>
    <p:extLst>
      <p:ext uri="{BB962C8B-B14F-4D97-AF65-F5344CB8AC3E}">
        <p14:creationId xmlns:p14="http://schemas.microsoft.com/office/powerpoint/2010/main" val="4226489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</a:t>
            </a:r>
            <a:r>
              <a:rPr lang="ru-RU" sz="36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Она рассказывает свою историю.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Настенька — сирота, родители ее умерли, когда она была совсем маленькая. Бабушка прежде была богата. Она обучила внучку французскому языку и наняла ей учителя. </a:t>
            </a:r>
          </a:p>
          <a:p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С пятнадцати лет бабушка ее “пришпиливает”. У бабушки свой домик, и мезонин она сдает жильцам.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вот у них появляется молодой жилец.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Он дает бабушке и Настеньке романы Вальтера Скотта, произведения Пушкина, приглашает Настеньку с бабушкой в театр.</a:t>
            </a:r>
          </a:p>
        </p:txBody>
      </p:sp>
    </p:spTree>
    <p:extLst>
      <p:ext uri="{BB962C8B-B14F-4D97-AF65-F5344CB8AC3E}">
        <p14:creationId xmlns:p14="http://schemas.microsoft.com/office/powerpoint/2010/main" val="32951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78" y="1098"/>
            <a:ext cx="91246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Настенька влюблена в молодого жильца, а он начинает ее избегать. И вот однажды жилец сообщает бабушке, что должен уехать на год в Москву. Настенька, потрясенная этим известием, решает ехать вместе с ним. Она поднимается в комнату молодого человека. Тот говорит ей, что он беден, не может сейчас жениться, но когда вернется из Москвы, они поженятся. </a:t>
            </a:r>
          </a:p>
        </p:txBody>
      </p:sp>
    </p:spTree>
    <p:extLst>
      <p:ext uri="{BB962C8B-B14F-4D97-AF65-F5344CB8AC3E}">
        <p14:creationId xmlns:p14="http://schemas.microsoft.com/office/powerpoint/2010/main" val="1884060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89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Прошел ровно год. Настенька узнала, что он приехал еще три дня назад, но к ней все не приходит. Мечтатель предлагает девушке написать ему письмо, а он передаст. Настенька соглашается. Оказывается, письмо уже написано, остается лишь отнести его по такому-то адресу. </a:t>
            </a:r>
          </a:p>
        </p:txBody>
      </p:sp>
    </p:spTree>
    <p:extLst>
      <p:ext uri="{BB962C8B-B14F-4D97-AF65-F5344CB8AC3E}">
        <p14:creationId xmlns:p14="http://schemas.microsoft.com/office/powerpoint/2010/main" val="170588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4071938" y="214313"/>
            <a:ext cx="4822825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i="1" dirty="0">
                <a:solidFill>
                  <a:srgbClr val="C00000"/>
                </a:solidFill>
              </a:rPr>
              <a:t>Человек есть тайна. Её надо разгадать, и ежели будешь</a:t>
            </a:r>
          </a:p>
          <a:p>
            <a:pPr eaLnBrk="1" hangingPunct="1"/>
            <a:r>
              <a:rPr lang="ru-RU" sz="3600" i="1" dirty="0">
                <a:solidFill>
                  <a:srgbClr val="C00000"/>
                </a:solidFill>
              </a:rPr>
              <a:t> разгадывать всю жизнь, то не говори, что потерял время;</a:t>
            </a:r>
          </a:p>
          <a:p>
            <a:pPr eaLnBrk="1" hangingPunct="1"/>
            <a:r>
              <a:rPr lang="ru-RU" sz="3600" i="1" dirty="0">
                <a:solidFill>
                  <a:srgbClr val="C00000"/>
                </a:solidFill>
              </a:rPr>
              <a:t> я занимаюсь этой тайной, ибо хочу быть человеком.</a:t>
            </a:r>
          </a:p>
          <a:p>
            <a:pPr eaLnBrk="1" hangingPunct="1"/>
            <a:r>
              <a:rPr lang="ru-RU" sz="3600" i="1" dirty="0"/>
              <a:t>       </a:t>
            </a:r>
          </a:p>
          <a:p>
            <a:pPr eaLnBrk="1" hangingPunct="1"/>
            <a:r>
              <a:rPr lang="ru-RU" sz="3600" i="1" dirty="0"/>
              <a:t>   Ф.М. Достоевский</a:t>
            </a:r>
            <a:endParaRPr lang="ru-RU" sz="3600" dirty="0"/>
          </a:p>
          <a:p>
            <a:pPr eaLnBrk="1" hangingPunct="1"/>
            <a:br>
              <a:rPr lang="ru-RU" sz="2400" dirty="0">
                <a:solidFill>
                  <a:srgbClr val="CC9900"/>
                </a:solidFill>
                <a:latin typeface="Tahoma" pitchFamily="34" charset="0"/>
              </a:rPr>
            </a:br>
            <a:endParaRPr lang="ru-RU" sz="2400" dirty="0">
              <a:solidFill>
                <a:srgbClr val="CC9900"/>
              </a:solidFill>
              <a:latin typeface="Tahoma" pitchFamily="34" charset="0"/>
            </a:endParaRPr>
          </a:p>
        </p:txBody>
      </p:sp>
      <p:pic>
        <p:nvPicPr>
          <p:cNvPr id="3076" name="Picture 6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9474"/>
            <a:ext cx="33782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754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10" y="116632"/>
            <a:ext cx="91147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НОЧЬ ТРЕТЬЯ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Мечтатель вспоминает свое третье свидание с Настенькой. Он знает теперь, что девушка любит не его. Письмо он отнес. Настенька пришла раньше времени, она ждет своего любимого, она уверена, что он придет. Она рада тому, что Мечтатель не влюбился в нее. У героя грустно на душе.</a:t>
            </a:r>
          </a:p>
        </p:txBody>
      </p:sp>
    </p:spTree>
    <p:extLst>
      <p:ext uri="{BB962C8B-B14F-4D97-AF65-F5344CB8AC3E}">
        <p14:creationId xmlns:p14="http://schemas.microsoft.com/office/powerpoint/2010/main" val="999302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Время идет, а Жильца все нет. 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Настенька истерически возбуждена. Она говорит Мечтателю: “Вы так добры... Я вас обоих сравнивала. Зачем он — не вы? Зачем он не такой, как вы? Он хуже вас, хоть я и люблю его больше вас”. Мечтатель успокаивает Настеньку, уверяет ее, что тот, кого она ждет, придет завтра. Он обещает сходить к нему еще раз. </a:t>
            </a:r>
          </a:p>
        </p:txBody>
      </p:sp>
    </p:spTree>
    <p:extLst>
      <p:ext uri="{BB962C8B-B14F-4D97-AF65-F5344CB8AC3E}">
        <p14:creationId xmlns:p14="http://schemas.microsoft.com/office/powerpoint/2010/main" val="345465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НОЧЬ ЧЕТВЕРТАЯ 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Настенька думала, что Мечтатель принесет ей письмо, он же был уверен, что Жилец уже пришел к девушке. Но нет ни письма, ни самого Жильца. Настенька в отчаянии говорит, что позабудет его. Мечтатель объясняется ей в любви. Он бы так хотел, чтобы Настенька его полюбила. Он плачет, Настенька его утешает.</a:t>
            </a:r>
          </a:p>
        </p:txBody>
      </p:sp>
    </p:spTree>
    <p:extLst>
      <p:ext uri="{BB962C8B-B14F-4D97-AF65-F5344CB8AC3E}">
        <p14:creationId xmlns:p14="http://schemas.microsoft.com/office/powerpoint/2010/main" val="2997669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Она говорит ему, что ее любовь была обманом чувств, воображения, что она готова выйти замуж за Мечтателя, предлагает ему переселиться в бабушкин мезонин. Они оба будут трудиться, будут счастливы. Настеньке пора идти домой.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тут появляется Жилец. Настенька бросается к нему. </a:t>
            </a:r>
          </a:p>
        </p:txBody>
      </p:sp>
    </p:spTree>
    <p:extLst>
      <p:ext uri="{BB962C8B-B14F-4D97-AF65-F5344CB8AC3E}">
        <p14:creationId xmlns:p14="http://schemas.microsoft.com/office/powerpoint/2010/main" val="3517911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0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53" y="3743166"/>
            <a:ext cx="3745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Мечтатель смотрит, как они оба уходят. </a:t>
            </a:r>
          </a:p>
        </p:txBody>
      </p:sp>
    </p:spTree>
    <p:extLst>
      <p:ext uri="{BB962C8B-B14F-4D97-AF65-F5344CB8AC3E}">
        <p14:creationId xmlns:p14="http://schemas.microsoft.com/office/powerpoint/2010/main" val="152047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УТРО 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Мечтатель получает письмо от Настеньки. Она просит у него прощения, благодарит его за любовь, называет его своим другом и братом. Нет, Мечтатель не обижен на Настеньку. Он желает ей счастья. У него была целая минута блаженства...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“Да разве этого мало хоть бы и на всю жизнь человеческую? ..”</a:t>
            </a:r>
          </a:p>
        </p:txBody>
      </p:sp>
    </p:spTree>
    <p:extLst>
      <p:ext uri="{BB962C8B-B14F-4D97-AF65-F5344CB8AC3E}">
        <p14:creationId xmlns:p14="http://schemas.microsoft.com/office/powerpoint/2010/main" val="934739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38"/>
            <a:ext cx="601216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2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Уже современники писателя оценили «Белые ночи» практически единодушно высоко. 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Такие авторитетные критики, как А. В. Дружинин, А. А. Григорьев (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РСл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1859. № 5), Е. Тур («Русская речь», 1861, № 89) и ряд других особо </a:t>
            </a:r>
            <a:r>
              <a:rPr lang="ru-RU" sz="36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подчёркивали, что это лучшее произведение в русской литературе за весь 1848-й год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и что оно несравненно выше предыдущих произведений самого Достоевского — «Двойника», «Слабого сердца», «Хозяйки»… </a:t>
            </a:r>
          </a:p>
        </p:txBody>
      </p:sp>
    </p:spTree>
    <p:extLst>
      <p:ext uri="{BB962C8B-B14F-4D97-AF65-F5344CB8AC3E}">
        <p14:creationId xmlns:p14="http://schemas.microsoft.com/office/powerpoint/2010/main" val="2643998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04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6632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Эпиграфом к произведению автор выбрал слова Ивана Сергеевича Тургенева из стихотворения «Цветок» (1843):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82833"/>
            <a:ext cx="8532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</a:rPr>
              <a:t>…Иль был он создан для того, чтобы побыть хотя б мгновенье, в соседстве сердца твоего?…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96448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>
                <a:solidFill>
                  <a:srgbClr val="C00000"/>
                </a:solidFill>
              </a:rPr>
              <a:t>СЕНТИМЕНТАЛИЗМ:</a:t>
            </a:r>
          </a:p>
          <a:p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1)Литературное направление (в России в конце 18 и начале 19 вв.), отличавшееся излишней чувствительностью и идеализированным изображением людей, их переживаний, жизненной обстановки и природы; 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Сентиментальное (во втором значении) отношение к чему-нибудь (книжн.)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ечтате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5013176"/>
            <a:ext cx="9073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Главный герой повести — мечтатель, одинокий и робкий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78547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10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Главный герой повести — мечтатель, одинокий и робкий человек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459504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002060"/>
                </a:solidFill>
              </a:rPr>
              <a:t>Произведение состоит из шести глав: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i="1" dirty="0">
                <a:solidFill>
                  <a:srgbClr val="C00000"/>
                </a:solidFill>
              </a:rPr>
              <a:t>«Ночь первая»,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i="1" dirty="0">
                <a:solidFill>
                  <a:srgbClr val="C00000"/>
                </a:solidFill>
              </a:rPr>
              <a:t>«Ночь вторая»,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i="1" dirty="0">
                <a:solidFill>
                  <a:srgbClr val="C00000"/>
                </a:solidFill>
              </a:rPr>
              <a:t>«История Настеньки»,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i="1" dirty="0">
                <a:solidFill>
                  <a:srgbClr val="C00000"/>
                </a:solidFill>
              </a:rPr>
              <a:t> «Ночь третья»,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i="1" dirty="0">
                <a:solidFill>
                  <a:srgbClr val="C00000"/>
                </a:solidFill>
              </a:rPr>
              <a:t>«Ночь четвёртая»,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i="1" dirty="0">
                <a:solidFill>
                  <a:srgbClr val="C00000"/>
                </a:solidFill>
              </a:rPr>
              <a:t>«Утро».</a:t>
            </a:r>
          </a:p>
        </p:txBody>
      </p:sp>
    </p:spTree>
    <p:extLst>
      <p:ext uri="{BB962C8B-B14F-4D97-AF65-F5344CB8AC3E}">
        <p14:creationId xmlns:p14="http://schemas.microsoft.com/office/powerpoint/2010/main" val="416781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персонажи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•	Мечтатель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•	Настенька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•	Бабушка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•	Жилец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•	Фёкла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•	Матрёна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Прототипом главного героя «Белых ночей» — Мечтателя — возможно стал А. Н. Плещеев, которому Достоевский посвятил эту повесть.</a:t>
            </a:r>
          </a:p>
        </p:txBody>
      </p:sp>
    </p:spTree>
    <p:extLst>
      <p:ext uri="{BB962C8B-B14F-4D97-AF65-F5344CB8AC3E}">
        <p14:creationId xmlns:p14="http://schemas.microsoft.com/office/powerpoint/2010/main" val="113844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8652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НОЧЬ ПЕРВАЯ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Герой повести, Мечтатель (его имени мы так и не узнаем), уже восемь лет живет в Петербурге, но не сумел завести ни одного знакомства.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Ему 26 лет. Лето, все разъехались на дачи. Мечтатель бродит по городу и чувствует себя покинутым, не встречая людей, которых привык видеть изо дня в день. Незаметно он оказывается у городской заставы и идет дальше среди полей и лугов, чувствуя душевное облегчение. Природа поразила его, полубольного горожанина. </a:t>
            </a:r>
          </a:p>
        </p:txBody>
      </p:sp>
    </p:spTree>
    <p:extLst>
      <p:ext uri="{BB962C8B-B14F-4D97-AF65-F5344CB8AC3E}">
        <p14:creationId xmlns:p14="http://schemas.microsoft.com/office/powerpoint/2010/main" val="710248773"/>
      </p:ext>
    </p:extLst>
  </p:cSld>
  <p:clrMapOvr>
    <a:masterClrMapping/>
  </p:clrMapOvr>
</p:sld>
</file>

<file path=ppt/theme/theme1.xml><?xml version="1.0" encoding="utf-8"?>
<a:theme xmlns:a="http://schemas.openxmlformats.org/drawingml/2006/main" name="Pressed Leaves">
  <a:themeElements>
    <a:clrScheme name="Pressed Leaves 1">
      <a:dk1>
        <a:srgbClr val="000000"/>
      </a:dk1>
      <a:lt1>
        <a:srgbClr val="F1ECD8"/>
      </a:lt1>
      <a:dk2>
        <a:srgbClr val="48221B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Pressed Leaves">
      <a:majorFont>
        <a:latin typeface="Geneva"/>
        <a:ea typeface="ＭＳ Ｐゴシック"/>
        <a:cs typeface=""/>
      </a:majorFont>
      <a:minorFont>
        <a:latin typeface="Geneva"/>
        <a:ea typeface="ＭＳ Ｐゴシック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Lucida Grande CY" pitchFamily="-32" charset="-52"/>
            <a:cs typeface="Lucida Grande CY" pitchFamily="-3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Lucida Grande CY" pitchFamily="-32" charset="-52"/>
            <a:cs typeface="Lucida Grande CY" pitchFamily="-32" charset="-52"/>
          </a:defRPr>
        </a:defPPr>
      </a:lstStyle>
    </a:lnDef>
  </a:objectDefaults>
  <a:extraClrSchemeLst>
    <a:extraClrScheme>
      <a:clrScheme name="Pressed Leaves 1">
        <a:dk1>
          <a:srgbClr val="000000"/>
        </a:dk1>
        <a:lt1>
          <a:srgbClr val="F1ECD8"/>
        </a:lt1>
        <a:dk2>
          <a:srgbClr val="48221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1261</Words>
  <Application>Microsoft Office PowerPoint</Application>
  <PresentationFormat>Экран (4:3)</PresentationFormat>
  <Paragraphs>90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Courier</vt:lpstr>
      <vt:lpstr>Geneva</vt:lpstr>
      <vt:lpstr>Lucida Grande CY</vt:lpstr>
      <vt:lpstr>Tahoma</vt:lpstr>
      <vt:lpstr>Times New Roman</vt:lpstr>
      <vt:lpstr>Pressed Leaves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 Андреевич Вяземский</dc:title>
  <dc:creator>Иванова</dc:creator>
  <cp:lastModifiedBy>Дом</cp:lastModifiedBy>
  <cp:revision>12</cp:revision>
  <dcterms:modified xsi:type="dcterms:W3CDTF">2016-12-18T08:25:44Z</dcterms:modified>
</cp:coreProperties>
</file>