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2" r:id="rId8"/>
    <p:sldId id="266" r:id="rId9"/>
    <p:sldId id="265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AF3E-B244-4DBE-BE7F-6DE3CDEDAAD6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8439-A3F0-4583-BA01-EC38DF73178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AF3E-B244-4DBE-BE7F-6DE3CDEDAAD6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8439-A3F0-4583-BA01-EC38DF7317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AF3E-B244-4DBE-BE7F-6DE3CDEDAAD6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8439-A3F0-4583-BA01-EC38DF7317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AF3E-B244-4DBE-BE7F-6DE3CDEDAAD6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8439-A3F0-4583-BA01-EC38DF7317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AF3E-B244-4DBE-BE7F-6DE3CDEDAAD6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8439-A3F0-4583-BA01-EC38DF731785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AF3E-B244-4DBE-BE7F-6DE3CDEDAAD6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8439-A3F0-4583-BA01-EC38DF7317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AF3E-B244-4DBE-BE7F-6DE3CDEDAAD6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8439-A3F0-4583-BA01-EC38DF731785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AF3E-B244-4DBE-BE7F-6DE3CDEDAAD6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8439-A3F0-4583-BA01-EC38DF7317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AF3E-B244-4DBE-BE7F-6DE3CDEDAAD6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8439-A3F0-4583-BA01-EC38DF7317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AF3E-B244-4DBE-BE7F-6DE3CDEDAAD6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8439-A3F0-4583-BA01-EC38DF731785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AF3E-B244-4DBE-BE7F-6DE3CDEDAAD6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8439-A3F0-4583-BA01-EC38DF7317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0E4AF3E-B244-4DBE-BE7F-6DE3CDEDAAD6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16C8439-A3F0-4583-BA01-EC38DF73178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Формирование и развитие личности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36096" y="5877272"/>
            <a:ext cx="3488432" cy="69763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Дисциплина «Психология»</a:t>
            </a:r>
          </a:p>
          <a:p>
            <a:r>
              <a:rPr lang="ru-RU" dirty="0" smtClean="0"/>
              <a:t>Преподаватель: Перевощикова С.С.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9215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Список использованной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ru-RU" dirty="0" smtClean="0"/>
          </a:p>
          <a:p>
            <a:pPr marL="0" lvl="0" indent="0">
              <a:buNone/>
            </a:pPr>
            <a:r>
              <a:rPr lang="ru-RU" dirty="0" smtClean="0"/>
              <a:t>1. Психология</a:t>
            </a:r>
            <a:r>
              <a:rPr lang="ru-RU" dirty="0"/>
              <a:t>: учебник для студ. учреждений </a:t>
            </a:r>
            <a:r>
              <a:rPr lang="ru-RU" dirty="0" err="1"/>
              <a:t>сред.проф</a:t>
            </a:r>
            <a:r>
              <a:rPr lang="ru-RU" dirty="0"/>
              <a:t>. Образования / [И.В. Дубровина, Е.Е. Данилова, А.М. Прихожан, А.Д. Андреева]; под ред. И.В. Дубровиной. – 13-е изд., стер. – М.: Издательский центр «Академия», 2015. – 496 с.</a:t>
            </a:r>
          </a:p>
          <a:p>
            <a:endParaRPr lang="ru-RU" dirty="0" smtClean="0"/>
          </a:p>
          <a:p>
            <a:pPr marL="0" lvl="0" indent="0">
              <a:buNone/>
            </a:pPr>
            <a:r>
              <a:rPr lang="ru-RU" dirty="0" smtClean="0"/>
              <a:t>2. Маклаков </a:t>
            </a:r>
            <a:r>
              <a:rPr lang="ru-RU" dirty="0"/>
              <a:t>А.Г. Общая психология: Учебник для вузов  - СПб.: Питер, 2016. – 583 с.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9188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Индивид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Индивид</a:t>
            </a:r>
            <a:r>
              <a:rPr lang="ru-RU" dirty="0" smtClean="0"/>
              <a:t> </a:t>
            </a:r>
            <a:r>
              <a:rPr lang="ru-RU" dirty="0"/>
              <a:t>— это человек как единичное природное существо, представитель вида </a:t>
            </a:r>
            <a:r>
              <a:rPr lang="ru-RU" dirty="0" err="1"/>
              <a:t>Homosapiens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данном случае подчеркивается биологическая сущность человека.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Человек как индивид обладает </a:t>
            </a:r>
            <a:r>
              <a:rPr lang="ru-RU" dirty="0" smtClean="0"/>
              <a:t>определенными свойствами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5805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517" y="476672"/>
            <a:ext cx="3930966" cy="6192688"/>
          </a:xfrm>
        </p:spPr>
      </p:pic>
    </p:spTree>
    <p:extLst>
      <p:ext uri="{BB962C8B-B14F-4D97-AF65-F5344CB8AC3E}">
        <p14:creationId xmlns:p14="http://schemas.microsoft.com/office/powerpoint/2010/main" val="635318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Личность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Личность</a:t>
            </a:r>
            <a:r>
              <a:rPr lang="ru-RU" dirty="0" smtClean="0"/>
              <a:t> – это индивид </a:t>
            </a:r>
            <a:r>
              <a:rPr lang="ru-RU" dirty="0"/>
              <a:t>как субъект социальных отношений и сознательной деятельности.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0339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5948" y="404664"/>
            <a:ext cx="2432103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907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Субъект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С</a:t>
            </a:r>
            <a:r>
              <a:rPr lang="ru-RU" dirty="0" smtClean="0"/>
              <a:t>убъект </a:t>
            </a:r>
            <a:r>
              <a:rPr lang="ru-RU" dirty="0"/>
              <a:t>— это индивид как носитель </a:t>
            </a:r>
            <a:r>
              <a:rPr lang="ru-RU" dirty="0" smtClean="0"/>
              <a:t>сознания, обладающий </a:t>
            </a:r>
            <a:r>
              <a:rPr lang="ru-RU" dirty="0"/>
              <a:t>способностью к деятельности. </a:t>
            </a:r>
            <a:endParaRPr lang="ru-RU" dirty="0" smtClean="0"/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r>
              <a:rPr lang="ru-RU" dirty="0"/>
              <a:t>Субъект деятельности соединяет в единое целое биологическое начало и социальную сущность человека.</a:t>
            </a:r>
            <a:br>
              <a:rPr lang="ru-RU" dirty="0"/>
            </a:br>
            <a:endParaRPr lang="ru-RU" dirty="0" smtClean="0"/>
          </a:p>
          <a:p>
            <a:pPr marL="0" indent="0">
              <a:buNone/>
            </a:pPr>
            <a:r>
              <a:rPr lang="ru-RU" dirty="0"/>
              <a:t>Главной чертой человека как субъекта, отличающей его от остальных живых существ, является </a:t>
            </a:r>
            <a:r>
              <a:rPr lang="ru-RU" dirty="0" smtClean="0"/>
              <a:t>сознание.</a:t>
            </a:r>
          </a:p>
          <a:p>
            <a:pPr marL="0" indent="0">
              <a:buNone/>
            </a:pPr>
            <a:r>
              <a:rPr lang="ru-RU" b="1" dirty="0" smtClean="0"/>
              <a:t>Сознание</a:t>
            </a:r>
            <a:r>
              <a:rPr lang="ru-RU" dirty="0" smtClean="0"/>
              <a:t> </a:t>
            </a:r>
            <a:r>
              <a:rPr lang="ru-RU" dirty="0"/>
              <a:t>— это высшая форма психического развития, присущая только человеку. Оно определяет возможность познания объективной реальности, формирования целенаправленного поведения и, как следствие, преобразования окружающего мира.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3648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548680"/>
            <a:ext cx="3600400" cy="5955178"/>
          </a:xfrm>
        </p:spPr>
      </p:pic>
    </p:spTree>
    <p:extLst>
      <p:ext uri="{BB962C8B-B14F-4D97-AF65-F5344CB8AC3E}">
        <p14:creationId xmlns:p14="http://schemas.microsoft.com/office/powerpoint/2010/main" val="3888182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Индивидуальность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Индивидуальность</a:t>
            </a:r>
            <a:r>
              <a:rPr lang="ru-RU" dirty="0"/>
              <a:t> — это совокупность психических, физиологических и социальных особенностей конкретного человека с точки зрения его уникальности, своеобразия и неповторимости. 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Предпосылкой </a:t>
            </a:r>
            <a:r>
              <a:rPr lang="ru-RU" dirty="0"/>
              <a:t>формирования человеческой индивидуальности служат анатомо-физиологические задатки, которые преобразуются </a:t>
            </a:r>
            <a:r>
              <a:rPr lang="ru-RU" dirty="0" smtClean="0"/>
              <a:t>процессе </a:t>
            </a:r>
            <a:r>
              <a:rPr lang="ru-RU" dirty="0"/>
              <a:t>воспитания, имеющего общественно обусловленный характер.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Разнообразие </a:t>
            </a:r>
            <a:r>
              <a:rPr lang="ru-RU" dirty="0"/>
              <a:t>условий воспитания и врожденных характеристик порождает широкую вариативность проявлений индивидуальности.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3664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24744"/>
            <a:ext cx="8459070" cy="4896544"/>
          </a:xfrm>
        </p:spPr>
      </p:pic>
    </p:spTree>
    <p:extLst>
      <p:ext uri="{BB962C8B-B14F-4D97-AF65-F5344CB8AC3E}">
        <p14:creationId xmlns:p14="http://schemas.microsoft.com/office/powerpoint/2010/main" val="1666043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39</TotalTime>
  <Words>179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Ясность</vt:lpstr>
      <vt:lpstr>Формирование и развитие личности</vt:lpstr>
      <vt:lpstr>Индивид</vt:lpstr>
      <vt:lpstr>   </vt:lpstr>
      <vt:lpstr>Личность</vt:lpstr>
      <vt:lpstr> </vt:lpstr>
      <vt:lpstr>Субъект деятельности</vt:lpstr>
      <vt:lpstr>       </vt:lpstr>
      <vt:lpstr>Индивидуальность</vt:lpstr>
      <vt:lpstr> </vt:lpstr>
      <vt:lpstr>Список использованной литературы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и развитие личности</dc:title>
  <dc:creator>2</dc:creator>
  <cp:lastModifiedBy>2</cp:lastModifiedBy>
  <cp:revision>5</cp:revision>
  <dcterms:created xsi:type="dcterms:W3CDTF">2018-09-04T10:42:47Z</dcterms:created>
  <dcterms:modified xsi:type="dcterms:W3CDTF">2018-09-04T11:23:04Z</dcterms:modified>
</cp:coreProperties>
</file>